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7" r:id="rId2"/>
    <p:sldId id="272" r:id="rId3"/>
    <p:sldId id="259" r:id="rId4"/>
    <p:sldId id="269" r:id="rId5"/>
    <p:sldId id="291" r:id="rId6"/>
    <p:sldId id="290" r:id="rId7"/>
    <p:sldId id="289" r:id="rId8"/>
    <p:sldId id="292" r:id="rId9"/>
    <p:sldId id="275" r:id="rId10"/>
    <p:sldId id="293" r:id="rId11"/>
    <p:sldId id="294" r:id="rId12"/>
    <p:sldId id="295" r:id="rId13"/>
    <p:sldId id="296" r:id="rId14"/>
    <p:sldId id="278" r:id="rId15"/>
    <p:sldId id="280" r:id="rId16"/>
    <p:sldId id="288" r:id="rId17"/>
    <p:sldId id="299" r:id="rId18"/>
    <p:sldId id="274" r:id="rId19"/>
    <p:sldId id="260" r:id="rId20"/>
    <p:sldId id="263" r:id="rId21"/>
    <p:sldId id="285" r:id="rId22"/>
    <p:sldId id="271" r:id="rId23"/>
    <p:sldId id="286" r:id="rId24"/>
    <p:sldId id="287" r:id="rId25"/>
    <p:sldId id="298" r:id="rId26"/>
    <p:sldId id="264" r:id="rId27"/>
    <p:sldId id="26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12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ds64-schel.edumsko.ru/uploads/3000/2134/information_portal/.thumbs/05fon_svetlyachki.jpg?14976393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948" cy="68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78808"/>
            <a:ext cx="81841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</a:t>
            </a:r>
            <a:endParaRPr lang="ru-RU" sz="2800" b="1" dirty="0" smtClean="0">
              <a:solidFill>
                <a:srgbClr val="8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8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2800" b="1" dirty="0">
                <a:solidFill>
                  <a:srgbClr val="8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«Светлячок» ГБОУ СОШ №1 </a:t>
            </a:r>
          </a:p>
          <a:p>
            <a:pPr algn="ctr"/>
            <a:r>
              <a:rPr lang="ru-RU" sz="2800" b="1" dirty="0">
                <a:solidFill>
                  <a:srgbClr val="8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И.М. Кузнецова с. Большая </a:t>
            </a:r>
            <a:r>
              <a:rPr lang="ru-RU" sz="2800" b="1" dirty="0" smtClean="0">
                <a:solidFill>
                  <a:srgbClr val="8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Черниговка муниципального района Большечерниговский </a:t>
            </a:r>
          </a:p>
          <a:p>
            <a:pPr algn="ctr"/>
            <a:r>
              <a:rPr lang="ru-RU" sz="2800" b="1" dirty="0" smtClean="0">
                <a:solidFill>
                  <a:srgbClr val="8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Самарской </a:t>
            </a:r>
            <a:r>
              <a:rPr lang="ru-RU" sz="2800" b="1" dirty="0">
                <a:solidFill>
                  <a:srgbClr val="8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области, реализующее основные общеобразовательные программы — образовательные программы дошкольного образования</a:t>
            </a:r>
            <a:endParaRPr lang="ru-RU" sz="2800" dirty="0"/>
          </a:p>
        </p:txBody>
      </p:sp>
      <p:pic>
        <p:nvPicPr>
          <p:cNvPr id="2" name="Р’ РљР°Р¶РґРѕРј РњР°Р»РµРЅСЊРєРѕРј Р РµР±С‘РЅРєРµ(РР· Рњ_Р¤ РћСЃС‚РѕСЂРѕР¶РЅРѕ, РћР±РµР·СЊСЏРЅРєРё!) - Р”РµС‚СЃРєРёРµ РџРµСЃРЅРё from backingtracks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58816" y="4310786"/>
            <a:ext cx="609600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8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8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61928"/>
            <a:ext cx="5544108" cy="3696072"/>
          </a:xfrm>
          <a:prstGeom prst="rect">
            <a:avLst/>
          </a:prstGeom>
        </p:spPr>
      </p:pic>
      <p:pic>
        <p:nvPicPr>
          <p:cNvPr id="3" name="Рисунок 2" descr="IMG_7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"/>
            <a:ext cx="4644007" cy="3573015"/>
          </a:xfrm>
          <a:prstGeom prst="rect">
            <a:avLst/>
          </a:prstGeom>
        </p:spPr>
      </p:pic>
      <p:pic>
        <p:nvPicPr>
          <p:cNvPr id="5" name="Рисунок 4" descr="IMG_78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501008"/>
            <a:ext cx="4211960" cy="3356992"/>
          </a:xfrm>
          <a:prstGeom prst="rect">
            <a:avLst/>
          </a:prstGeom>
        </p:spPr>
      </p:pic>
      <p:pic>
        <p:nvPicPr>
          <p:cNvPr id="6" name="Рисунок 5" descr="IMG_78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932040" cy="34800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78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5143500" cy="3429000"/>
          </a:xfrm>
        </p:spPr>
      </p:pic>
      <p:pic>
        <p:nvPicPr>
          <p:cNvPr id="5" name="Рисунок 4" descr="IMG_78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77952"/>
            <a:ext cx="5220072" cy="3480048"/>
          </a:xfrm>
          <a:prstGeom prst="rect">
            <a:avLst/>
          </a:prstGeom>
        </p:spPr>
      </p:pic>
      <p:pic>
        <p:nvPicPr>
          <p:cNvPr id="8" name="Рисунок 7" descr="IMG_78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1940" y="3356992"/>
            <a:ext cx="5112060" cy="3501008"/>
          </a:xfrm>
          <a:prstGeom prst="rect">
            <a:avLst/>
          </a:prstGeom>
        </p:spPr>
      </p:pic>
      <p:pic>
        <p:nvPicPr>
          <p:cNvPr id="9" name="Picture 2" descr="C:\Users\черниговка\Desktop\фото дни открытых дверей\графический диктант (кружок по математике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243408"/>
            <a:ext cx="5256584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черниговка\Desktop\Родительское собрание\Фото Н.Н\DSC04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96" y="976091"/>
            <a:ext cx="7427168" cy="5570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4988"/>
            <a:ext cx="5039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и каждый час,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Больница для книг открыта у нас!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7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черниговка\Desktop\Родительское собрание\Фото Н.Н\W0X9ZXgT6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79499" cy="5759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116632"/>
            <a:ext cx="6565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поделок для игровых зон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799375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88639"/>
            <a:ext cx="8210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занятия любят малыши.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танцуют, развлекаются и играют от души.</a:t>
            </a:r>
          </a:p>
        </p:txBody>
      </p:sp>
      <p:pic>
        <p:nvPicPr>
          <p:cNvPr id="5" name="Рисунок 4" descr="IMG_78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196752"/>
            <a:ext cx="7812360" cy="5208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5919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643901" cy="5532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8817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черниговка\Desktop\фото дни открытых дверей\DSC03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280920" cy="5370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3169" y="196330"/>
            <a:ext cx="806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 поделок  среди групп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«Осенний калейдоскоп»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1979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черниговка\Desktop\фото дни открытых дверей\2015 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822034"/>
            <a:ext cx="7632848" cy="572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6447" y="188640"/>
            <a:ext cx="591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«Осенний калейдоскоп»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3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 descr="C:\Users\черниговка\Desktop\9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31" y="-36430"/>
            <a:ext cx="9217024" cy="695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8300" y="1700808"/>
            <a:ext cx="89729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5D12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доверительных отношений между родителями и педагогами, определение задач совместного воспитания детей и их реализация.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3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черниговка\Desktop\фото дни открытых дверей\НОД лепка орешек для бел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09813"/>
            <a:ext cx="7272808" cy="54546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77723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 (лепка)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«Орешек для белочки»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0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черниговка\Desktop\Родительское собрание\Фото Н.Н\slaykw2uv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340768"/>
            <a:ext cx="8128000" cy="4821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260648"/>
            <a:ext cx="4769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«Родители – эрудиты»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08151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ublic\Documents\родители\DSC03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512835" cy="5634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37037"/>
            <a:ext cx="4033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«Игру чудесную устроим,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город сообща построим!»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41865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черниговка\Desktop\фото дни открытых дверей\ле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044558"/>
            <a:ext cx="7081011" cy="5445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174078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ТЕАТРАЛИЗОВАННОЕ ПРЕДСТАВЛЕНИЕ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«МЕШОК ЯБЛОК»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35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черниговка\Desktop\об. собрание -17\сказ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836712"/>
            <a:ext cx="8198899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873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79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3"/>
            <a:ext cx="8352928" cy="5198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6064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РАЗВЛЕЧЕНИЕ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«ОСЕНЬ, ОСЕНЬ, В ГОСТИ ПРОСИМ!»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общ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568952" cy="62913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10332640" y="4005064"/>
            <a:ext cx="914400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027876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s/199885/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2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4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0-tub-ru.yandex.net/i?id=b146c77bbaf7054dbe153188bd5b518c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1340768"/>
            <a:ext cx="55446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D1203"/>
                </a:solidFill>
              </a:rPr>
              <a:t>УВАЖАЕМЫЕ РОДИТЕЛИ!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Приглашаем Вас  на День открытых дверей, который состоится   </a:t>
            </a:r>
          </a:p>
          <a:p>
            <a:pPr algn="ctr"/>
            <a:r>
              <a:rPr lang="ru-RU" sz="2400" b="1" dirty="0" smtClean="0">
                <a:solidFill>
                  <a:srgbClr val="5D1203"/>
                </a:solidFill>
              </a:rPr>
              <a:t>2 ноября 2016 года с  15.00  до 17.30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Приходите!   </a:t>
            </a:r>
            <a:r>
              <a:rPr lang="ru-RU" sz="2400" b="1" dirty="0">
                <a:solidFill>
                  <a:srgbClr val="002060"/>
                </a:solidFill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</a:rPr>
              <a:t>оспешите!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Своих деток посмотрите!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Что мы знаем и умеем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Вам покажем от души!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7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черниговка\AppData\Local\Microsoft\Windows\Temporary Internet Files\Content.IE5\JS5TON6M\1 дублик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5" y="250108"/>
            <a:ext cx="8664963" cy="64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3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78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" y="126771"/>
            <a:ext cx="9113378" cy="67003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черниговка\Desktop\Родительское собрание\IMG_7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136904" cy="6021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47392" y="219084"/>
            <a:ext cx="5602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РАЗВЛЕЧЕНИЕ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94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8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черниговка\Desktop\фото дни открытых дверей\полдн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96" y="1124744"/>
            <a:ext cx="7441353" cy="5365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11591"/>
            <a:ext cx="4737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Вкусно любим мы покушать!</a:t>
            </a:r>
          </a:p>
        </p:txBody>
      </p:sp>
    </p:spTree>
    <p:extLst>
      <p:ext uri="{BB962C8B-B14F-4D97-AF65-F5344CB8AC3E}">
        <p14:creationId xmlns:p14="http://schemas.microsoft.com/office/powerpoint/2010/main" val="226257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831</TotalTime>
  <Words>178</Words>
  <Application>Microsoft Office PowerPoint</Application>
  <PresentationFormat>Экран (4:3)</PresentationFormat>
  <Paragraphs>28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черниговка</dc:creator>
  <cp:lastModifiedBy>Виктория</cp:lastModifiedBy>
  <cp:revision>71</cp:revision>
  <dcterms:created xsi:type="dcterms:W3CDTF">2018-02-19T07:03:12Z</dcterms:created>
  <dcterms:modified xsi:type="dcterms:W3CDTF">2018-03-12T13:39:40Z</dcterms:modified>
</cp:coreProperties>
</file>